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panose="020B0604020202020204" charset="0"/>
      <p:regular r:id="rId10"/>
      <p:bold r:id="rId11"/>
      <p:italic r:id="rId12"/>
      <p:boldItalic r:id="rId13"/>
    </p:embeddedFont>
    <p:embeddedFont>
      <p:font typeface="EB Garamond SemiBold" panose="020B0604020202020204" charset="0"/>
      <p:regular r:id="rId14"/>
      <p:bold r:id="rId15"/>
      <p:italic r:id="rId16"/>
      <p:boldItalic r:id="rId17"/>
    </p:embeddedFont>
    <p:embeddedFont>
      <p:font typeface="EB Garamond Medium" panose="020B0604020202020204" charset="0"/>
      <p:regular r:id="rId18"/>
      <p:bold r:id="rId19"/>
      <p:italic r:id="rId20"/>
      <p:boldItalic r:id="rId21"/>
    </p:embeddedFont>
    <p:embeddedFont>
      <p:font typeface="EB Garamond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46F26A-8428-5F1E-56CC-90A5CA5E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3" y="2640950"/>
            <a:ext cx="4614862" cy="1702450"/>
          </a:xfrm>
        </p:spPr>
        <p:txBody>
          <a:bodyPr/>
          <a:lstStyle/>
          <a:p>
            <a:r>
              <a:rPr lang="en-IN" dirty="0" smtClean="0"/>
              <a:t>“E-COMMERCE </a:t>
            </a:r>
            <a:r>
              <a:rPr lang="en-IN" dirty="0"/>
              <a:t>WEBSITE” </a:t>
            </a:r>
          </a:p>
          <a:p>
            <a:endParaRPr lang="en-IN" dirty="0"/>
          </a:p>
          <a:p>
            <a:r>
              <a:rPr lang="en-IN" dirty="0"/>
              <a:t> Task-2</a:t>
            </a:r>
          </a:p>
        </p:txBody>
      </p:sp>
    </p:spTree>
    <p:extLst>
      <p:ext uri="{BB962C8B-B14F-4D97-AF65-F5344CB8AC3E}">
        <p14:creationId xmlns:p14="http://schemas.microsoft.com/office/powerpoint/2010/main" val="20891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730046"/>
            <a:ext cx="3394913" cy="32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980768"/>
            <a:ext cx="4279817" cy="136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website provides the same generic zodiac sign insights to all users, regardless of their birthdate or other personal details. This one-size-fits-all approach fails to resonate with users, as they seek content that is tailored to their unique personality traits and life circumstances.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172" y="-231049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173566594"/>
              </p:ext>
            </p:extLst>
          </p:nvPr>
        </p:nvGraphicFramePr>
        <p:xfrm>
          <a:off x="144700" y="2345525"/>
          <a:ext cx="4279816" cy="198105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au721220104006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Deepan 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au721220104017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Kesavan</a:t>
                      </a:r>
                      <a:r>
                        <a:rPr lang="en-US" sz="1400" u="none" strike="noStrike" cap="none" baseline="0" dirty="0" smtClean="0"/>
                        <a:t> E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au721220104043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Sathish N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au721220104052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Sureshkumar G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28587" y="-23280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445779" y="316850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739CC-47EF-4970-FE4E-6DFBBDAF1B02}"/>
              </a:ext>
            </a:extLst>
          </p:cNvPr>
          <p:cNvSpPr txBox="1"/>
          <p:nvPr/>
        </p:nvSpPr>
        <p:spPr>
          <a:xfrm>
            <a:off x="789102" y="922431"/>
            <a:ext cx="7715249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e-commerce platform or Content Management System (CMS) that suits your needs. Popular options include Shopify, WooCommerce (for WordPress), Magento, and BigCommerce..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Stack:Front End-Html Css And Javascript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Back End-Mysql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Collection:Data are collect from the website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E94DB-AEE2-CC5D-6953-5190FFCCA2A6}"/>
              </a:ext>
            </a:extLst>
          </p:cNvPr>
          <p:cNvSpPr txBox="1"/>
          <p:nvPr/>
        </p:nvSpPr>
        <p:spPr>
          <a:xfrm rot="10800000" flipV="1">
            <a:off x="1056255" y="3725436"/>
            <a:ext cx="7558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create a fully functional e-commerce website where users can browse, search for products, add items to their cart, and make purchases securely. The website should provide a user-friendly interface for both customers and administrators</a:t>
            </a:r>
            <a:r>
              <a:rPr lang="en-IN" sz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>
                <a:solidFill>
                  <a:srgbClr val="BD8738"/>
                </a:solidFill>
              </a:rPr>
              <a:t>https://github.com/suresh945/NM_CD_07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353</Words>
  <Application>Microsoft Office PowerPoint</Application>
  <PresentationFormat>On-screen Show (16:9)</PresentationFormat>
  <Paragraphs>62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Public Sans</vt:lpstr>
      <vt:lpstr>EB Garamond SemiBold</vt:lpstr>
      <vt:lpstr>EB Garamond Medium</vt:lpstr>
      <vt:lpstr>EB Garamond</vt:lpstr>
      <vt:lpstr>Arial</vt:lpstr>
      <vt:lpstr>Noto Sans Symbols</vt:lpstr>
      <vt:lpstr>Times New Roman</vt:lpstr>
      <vt:lpstr>Arial</vt:lpstr>
      <vt:lpstr>Calibri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Sathish</cp:lastModifiedBy>
  <cp:revision>9</cp:revision>
  <dcterms:created xsi:type="dcterms:W3CDTF">2020-08-13T11:21:46Z</dcterms:created>
  <dcterms:modified xsi:type="dcterms:W3CDTF">2023-10-31T15:15:39Z</dcterms:modified>
</cp:coreProperties>
</file>